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layfair Display" panose="020B0604020202020204" charset="0"/>
      <p:regular r:id="rId9"/>
      <p:bold r:id="rId10"/>
      <p:italic r:id="rId11"/>
      <p:boldItalic r:id="rId12"/>
    </p:embeddedFont>
    <p:embeddedFont>
      <p:font typeface="Alegreya" panose="020B0604020202020204" charset="0"/>
      <p:regular r:id="rId13"/>
      <p:bold r:id="rId14"/>
      <p:italic r:id="rId15"/>
      <p:boldItalic r:id="rId16"/>
    </p:embeddedFont>
    <p:embeddedFont>
      <p:font typeface="Lato" panose="020F0502020204030203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85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b5e06c77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b5e06c77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b5e06c77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b5e06c77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b5e06c773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b5e06c773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b5e06c773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b5e06c773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b5e06c773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b5e06c773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Pinnacle School #35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Phase II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Reopening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Parent Information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Hybrid vs. Remote Learning	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latin typeface="Alegreya"/>
                <a:ea typeface="Alegreya"/>
                <a:cs typeface="Alegreya"/>
                <a:sym typeface="Alegreya"/>
              </a:rPr>
              <a:t>New School Hours:</a:t>
            </a:r>
            <a:r>
              <a:rPr lang="en">
                <a:latin typeface="Alegreya"/>
                <a:ea typeface="Alegreya"/>
                <a:cs typeface="Alegreya"/>
                <a:sym typeface="Alegreya"/>
              </a:rPr>
              <a:t>			7:30-2:00 pm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latin typeface="Alegreya"/>
                <a:ea typeface="Alegreya"/>
                <a:cs typeface="Alegreya"/>
                <a:sym typeface="Alegreya"/>
              </a:rPr>
              <a:t>Hybrid Learning:  </a:t>
            </a:r>
            <a:r>
              <a:rPr lang="en">
                <a:latin typeface="Alegreya"/>
                <a:ea typeface="Alegreya"/>
                <a:cs typeface="Alegreya"/>
                <a:sym typeface="Alegreya"/>
              </a:rPr>
              <a:t>			In Person, Monday &amp; Tuesdays only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>
                <a:latin typeface="Alegreya"/>
                <a:ea typeface="Alegreya"/>
                <a:cs typeface="Alegreya"/>
                <a:sym typeface="Alegreya"/>
              </a:rPr>
              <a:t>Student Enrollment</a:t>
            </a:r>
            <a:r>
              <a:rPr lang="en">
                <a:latin typeface="Alegreya"/>
                <a:ea typeface="Alegreya"/>
                <a:cs typeface="Alegreya"/>
                <a:sym typeface="Alegreya"/>
              </a:rPr>
              <a:t>		129 Hybrid			305 Remote Learning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i="1">
                <a:latin typeface="Alegreya"/>
                <a:ea typeface="Alegreya"/>
                <a:cs typeface="Alegreya"/>
                <a:sym typeface="Alegreya"/>
              </a:rPr>
              <a:t>Simultaneous Instruction:  Teachers will be teaching students in front of them at the same time as they instruct students remotely on Mondays &amp; Tuesdays.  </a:t>
            </a:r>
            <a:endParaRPr i="1">
              <a:latin typeface="Alegreya"/>
              <a:ea typeface="Alegreya"/>
              <a:cs typeface="Alegreya"/>
              <a:sym typeface="Alegreya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i="1">
                <a:latin typeface="Alegreya"/>
                <a:ea typeface="Alegreya"/>
                <a:cs typeface="Alegreya"/>
                <a:sym typeface="Alegreya"/>
              </a:rPr>
              <a:t>All students will receive remote instruction on Thursdays &amp; Fridays. </a:t>
            </a:r>
            <a:endParaRPr i="1">
              <a:latin typeface="Alegreya"/>
              <a:ea typeface="Alegreya"/>
              <a:cs typeface="Alegreya"/>
              <a:sym typeface="Alegreya"/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i="1">
                <a:latin typeface="Alegreya"/>
                <a:ea typeface="Alegreya"/>
                <a:cs typeface="Alegreya"/>
                <a:sym typeface="Alegreya"/>
              </a:rPr>
              <a:t>Wednesdays will continue to be asynchronous. </a:t>
            </a:r>
            <a:endParaRPr i="1">
              <a:latin typeface="Alegreya"/>
              <a:ea typeface="Alegreya"/>
              <a:cs typeface="Alegreya"/>
              <a:sym typeface="Alegrey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Safety	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All staff &amp; students are expected to come to school with a mask.   Please consider sending more than one, if you have found that your child may need an additional mask throughout the day.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Close Contact is considered when all three instances happen: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legreya"/>
              <a:buChar char="◆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No mask on either party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legreya"/>
              <a:buChar char="◆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Longer than 15 minute proximity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legreya"/>
              <a:buChar char="◆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Less than 6 feet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Students desks/working areas will ensure 6 feet for social distancing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Areas and materials will be sanitized throughout the day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Positive Covid Cases:	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legreya"/>
              <a:buChar char="◆"/>
            </a:pPr>
            <a:r>
              <a:rPr lang="en" sz="1800">
                <a:latin typeface="Alegreya"/>
                <a:ea typeface="Alegreya"/>
                <a:cs typeface="Alegreya"/>
                <a:sym typeface="Alegreya"/>
              </a:rPr>
              <a:t>Staff &amp; students will be notified</a:t>
            </a:r>
            <a:endParaRPr sz="1800"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◆"/>
            </a:pPr>
            <a:r>
              <a:rPr lang="en" sz="1800">
                <a:latin typeface="Alegreya"/>
                <a:ea typeface="Alegreya"/>
                <a:cs typeface="Alegreya"/>
                <a:sym typeface="Alegreya"/>
              </a:rPr>
              <a:t>Collaborate with the MCDOH regarding next steps </a:t>
            </a:r>
            <a:endParaRPr sz="1800">
              <a:latin typeface="Alegreya"/>
              <a:ea typeface="Alegreya"/>
              <a:cs typeface="Alegreya"/>
              <a:sym typeface="Alegrey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COVID Testing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Testing will be held in a separate area by nursing staff.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Testing is rapid; 5 swirls each nostril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Results come in 15 minutes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Students will return to class after testing is complete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➔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Positive Covid Cases:	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legreya"/>
              <a:buChar char="◆"/>
            </a:pPr>
            <a:r>
              <a:rPr lang="en" sz="1800">
                <a:latin typeface="Alegreya"/>
                <a:ea typeface="Alegreya"/>
                <a:cs typeface="Alegreya"/>
                <a:sym typeface="Alegreya"/>
              </a:rPr>
              <a:t>Staff &amp; students will be notified</a:t>
            </a:r>
            <a:endParaRPr sz="1800"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◆"/>
            </a:pPr>
            <a:r>
              <a:rPr lang="en" sz="1800">
                <a:latin typeface="Alegreya"/>
                <a:ea typeface="Alegreya"/>
                <a:cs typeface="Alegreya"/>
                <a:sym typeface="Alegreya"/>
              </a:rPr>
              <a:t>Positive student will be placed in isolation room, parent will be contacted for pick up. </a:t>
            </a:r>
            <a:endParaRPr sz="1800"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◆"/>
            </a:pPr>
            <a:r>
              <a:rPr lang="en" sz="1800">
                <a:latin typeface="Alegreya"/>
                <a:ea typeface="Alegreya"/>
                <a:cs typeface="Alegreya"/>
                <a:sym typeface="Alegreya"/>
              </a:rPr>
              <a:t>Negative students will come out of the classroom, it will be sanitized and students will return for instruction. </a:t>
            </a:r>
            <a:endParaRPr sz="1800"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legreya"/>
              <a:buChar char="◆"/>
            </a:pPr>
            <a:r>
              <a:rPr lang="en" sz="1800">
                <a:latin typeface="Alegreya"/>
                <a:ea typeface="Alegreya"/>
                <a:cs typeface="Alegreya"/>
                <a:sym typeface="Alegreya"/>
              </a:rPr>
              <a:t>Collaborate with the MCDOH regarding next steps </a:t>
            </a:r>
            <a:endParaRPr>
              <a:latin typeface="Alegreya"/>
              <a:ea typeface="Alegreya"/>
              <a:cs typeface="Alegreya"/>
              <a:sym typeface="Alegrey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Arrival &amp; Dismissal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Parents nor visitors will be permitted inside the building; </a:t>
            </a:r>
            <a:r>
              <a:rPr lang="en" b="1">
                <a:latin typeface="Alegreya"/>
                <a:ea typeface="Alegreya"/>
                <a:cs typeface="Alegreya"/>
                <a:sym typeface="Alegreya"/>
              </a:rPr>
              <a:t>Students ONLY.</a:t>
            </a:r>
            <a:endParaRPr b="1"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b="1">
                <a:latin typeface="Alegreya"/>
                <a:ea typeface="Alegreya"/>
                <a:cs typeface="Alegreya"/>
                <a:sym typeface="Alegreya"/>
              </a:rPr>
              <a:t>Please do not ask a staff member for building access.  Staff has been instructed not to allow anyone in the building at any time. </a:t>
            </a:r>
            <a:endParaRPr b="1"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9 total busses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Masks must be worn on the bus and into the building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Temperatures will be taken upon entering the building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One bus at a time will be dismissed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Staff will help with social distancing during arrival &amp; dismissal.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Walkers/non bus riders will be dismissed from Exit 6 (Laburnam Street)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Early dismissal must occur before 1:45 pm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●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If your child is not coming to school, notify the office immediately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families can help?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Provide an expectation at home for successful student learning.  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○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Is there an area that is set up him/her to work productively?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○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Is that area free from distractions, such as TV, video games, or other people in the house?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○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Does your child have the necessary materials to engage?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Monitor child’s health and take their temperature daily before school.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Keep your child home if they present any symptoms. Notify the school office of the absence.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Ensure that your child comes to school each day with at least one mask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Discuss the importance of social distancing with your child.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Model appropriate PPE behaviors for your child.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Keep constant, productive communication with your child’s teacher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Support the daily engagement of virtual learning and completion of assignments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Use the communication method (SeeSaw, Class Dojo, etc) to ensure a home school connection.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legreya"/>
              <a:buChar char="★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Contact Jessmarie Sanchez, Parent Liaison, for any further support needed.  </a:t>
            </a:r>
            <a:endParaRPr>
              <a:latin typeface="Alegreya"/>
              <a:ea typeface="Alegreya"/>
              <a:cs typeface="Alegreya"/>
              <a:sym typeface="Alegrey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On-screen Show (16:9)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Playfair Display</vt:lpstr>
      <vt:lpstr>Alegreya</vt:lpstr>
      <vt:lpstr>Lato</vt:lpstr>
      <vt:lpstr>Arial</vt:lpstr>
      <vt:lpstr>Coral</vt:lpstr>
      <vt:lpstr>Pinnacle School #35 Phase II Reopening </vt:lpstr>
      <vt:lpstr>  Hybrid vs. Remote Learning </vt:lpstr>
      <vt:lpstr>Health &amp; Safety </vt:lpstr>
      <vt:lpstr>COVID Testing</vt:lpstr>
      <vt:lpstr>Arrival &amp; Dismissal</vt:lpstr>
      <vt:lpstr>How families can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Pinnacle School #35 Phase II Reopening </dc:title>
  <dc:creator>Cordero, Yanisvel</dc:creator>
  <cp:lastModifiedBy>Cordero, Yanisvel</cp:lastModifiedBy>
  <cp:revision>1</cp:revision>
  <dcterms:modified xsi:type="dcterms:W3CDTF">2021-02-08T13:25:20Z</dcterms:modified>
</cp:coreProperties>
</file>